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8" r:id="rId2"/>
    <p:sldId id="261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32" r:id="rId51"/>
    <p:sldId id="310" r:id="rId52"/>
    <p:sldId id="312" r:id="rId53"/>
    <p:sldId id="313" r:id="rId54"/>
    <p:sldId id="314" r:id="rId55"/>
    <p:sldId id="316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17" r:id="rId69"/>
    <p:sldId id="318" r:id="rId70"/>
    <p:sldId id="319" r:id="rId71"/>
    <p:sldId id="333" r:id="rId72"/>
    <p:sldId id="334" r:id="rId7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62C9DE0-F201-4A69-86F2-59B82639AEBA}">
          <p14:sldIdLst/>
        </p14:section>
        <p14:section name="Time series" id="{7764BD9D-01A5-4A0F-929D-953F8375F4D1}">
          <p14:sldIdLst>
            <p14:sldId id="258"/>
            <p14:sldId id="261"/>
            <p14:sldId id="260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4"/>
            <p14:sldId id="273"/>
            <p14:sldId id="275"/>
            <p14:sldId id="276"/>
            <p14:sldId id="277"/>
            <p14:sldId id="278"/>
            <p14:sldId id="279"/>
          </p14:sldIdLst>
        </p14:section>
        <p14:section name="Phase plot" id="{9E0AD0DD-80AC-41BC-B5A6-B7F3D6C5FEA4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32"/>
          </p14:sldIdLst>
        </p14:section>
        <p14:section name="Deer comparison" id="{63DD4523-0E7C-4ABD-A799-458ADF039DA9}">
          <p14:sldIdLst>
            <p14:sldId id="310"/>
            <p14:sldId id="312"/>
            <p14:sldId id="313"/>
            <p14:sldId id="314"/>
            <p14:sldId id="316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17"/>
            <p14:sldId id="318"/>
            <p14:sldId id="319"/>
          </p14:sldIdLst>
        </p14:section>
        <p14:section name="Rfonc" id="{5E439847-C4D1-473D-8B0D-2B44BEC4BB0E}">
          <p14:sldIdLst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7" autoAdjust="0"/>
    <p:restoredTop sz="89070" autoAdjust="0"/>
  </p:normalViewPr>
  <p:slideViewPr>
    <p:cSldViewPr snapToGrid="0">
      <p:cViewPr varScale="1">
        <p:scale>
          <a:sx n="95" d="100"/>
          <a:sy n="9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96DC9-D3B1-4758-8928-961CB66C83DF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75992-8EB0-4B84-89D3-559E7C68297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116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All </a:t>
            </a:r>
            <a:r>
              <a:rPr lang="fr-CA" dirty="0" err="1"/>
              <a:t>species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PP </a:t>
            </a:r>
            <a:r>
              <a:rPr lang="fr-CA" err="1"/>
              <a:t>ranging</a:t>
            </a:r>
            <a:r>
              <a:rPr lang="fr-CA"/>
              <a:t> from 0 to 10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22773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Without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8293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2036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781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4969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144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5462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8391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5826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Wo</a:t>
            </a:r>
            <a:r>
              <a:rPr lang="fr-CA" dirty="0"/>
              <a:t>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3198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8333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All </a:t>
            </a:r>
            <a:r>
              <a:rPr lang="fr-CA" dirty="0" err="1"/>
              <a:t>species</a:t>
            </a:r>
            <a:r>
              <a:rPr lang="fr-CA" dirty="0"/>
              <a:t> (no </a:t>
            </a:r>
            <a:r>
              <a:rPr lang="fr-CA" dirty="0" err="1"/>
              <a:t>deer</a:t>
            </a:r>
            <a:r>
              <a:rPr lang="fr-CA" dirty="0"/>
              <a:t>) </a:t>
            </a:r>
            <a:r>
              <a:rPr lang="fr-CA" dirty="0" err="1"/>
              <a:t>with</a:t>
            </a:r>
            <a:r>
              <a:rPr lang="fr-CA" dirty="0"/>
              <a:t> PP </a:t>
            </a:r>
            <a:r>
              <a:rPr lang="fr-CA" dirty="0" err="1"/>
              <a:t>ranging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0 to 10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2103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6053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8640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Test of </a:t>
            </a:r>
            <a:r>
              <a:rPr lang="fr-CA" dirty="0" err="1"/>
              <a:t>constrating</a:t>
            </a:r>
            <a:r>
              <a:rPr lang="fr-CA" dirty="0"/>
              <a:t> scenarios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41167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1449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West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71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4067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East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72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2757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4215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074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283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451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4009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58185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 </a:t>
            </a:r>
            <a:r>
              <a:rPr lang="fr-CA" dirty="0" err="1"/>
              <a:t>deer</a:t>
            </a:r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75992-8EB0-4B84-89D3-559E7C68297A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3339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D037D-4955-58E4-B9AF-9E50CEC7C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C17E36-7D79-ED08-CA39-9F6580EAD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D6A846-4183-3492-EBB3-1BA553BF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49ECBA-5F3C-69C5-F3CF-0EA24CCC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46F4C8-16D8-7F1A-4FEC-B2A8F318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089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D161A-0998-7421-7416-220B5992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998652-1EEF-32FA-BFC9-75480813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E124-D8E6-FBDB-6A06-B34ED721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D1AD7-5370-C38B-CF07-9EC1B84A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285003-CA78-B17A-912F-01975C2B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02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DE11D5-A04F-283C-6FCF-3D9463D1B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584932-267B-1727-1EA5-5512211BE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7FEC7D-877F-0B73-EAF4-E3EA9DA2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AAF268-C14D-A4FB-E0CF-4697F0DB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3DA481-F03F-5C14-D0F6-C93329C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158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C0BA7-C35B-9796-2B8C-94757B4B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E5600D-54A9-1978-39CD-DCC26BFDF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D533DA-CB68-9CB4-CEC6-5948EF353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5DEFEC-05AF-ED8E-0569-9956169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97928B-64B9-77B9-A12B-0E2005A5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7122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5E3333-461F-ACF7-B013-76B2F2E8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ECE5D4-A29E-33C9-99F9-A103128E4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58622E-0F52-759C-6695-7248AAAD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B860D6-6EB4-D406-F7A9-ED798BA0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9CFE3C-0923-5142-5EBF-48210710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047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A4207-5F91-BF07-5896-96AF16ED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AFDD3F-5D31-59AD-CFEA-21C1B9BD9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312F4B-463F-C495-90FD-7DD9D95FE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06F98C-C479-1A30-7BA8-9812CEC8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DEAD06-FD5D-C9E5-4DD4-1321AA50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B90C13-A898-E90C-25F0-8FBAEB26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645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8F7F5-D99D-8704-309A-4BE781A3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50292A-EEFF-262B-1907-4C6511947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55EBD3-585C-D4E2-0F2D-33EEE31F8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5D7AE50-2C5E-969F-E688-AFE4A9E76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5CCDD6-0EEF-4105-8524-7C0B62732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574B75-9F2C-6466-2D4D-9BA1C92F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F687AD-4675-FAC9-AD2B-9AEB6F89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E43B91A-0599-E399-C820-BDAA00B0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471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C0007-80EB-3BC1-0F78-A45AA570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C8E637-DDF2-7CD3-8A9E-AB46FCC6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8AC5EE-8931-DE86-C2A9-B8429B4E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481B16-BE90-28D4-598E-8983E285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947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BD1256-14F2-CED3-BCD1-2DA94691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E26DDA-F93A-2811-883E-8282480C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9BA5D7-6B67-79F1-9A7D-97401AFE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459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94B13-A232-D68A-EDAE-2AC74F0E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F13B6-1667-C419-F6C0-36A5DC88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7EE106-E3D0-7526-A0DD-CBA0B2FE8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EB478B-637B-DB18-70EE-8BCA90D5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2C0406-6E34-F53D-08B7-8BB3C6A9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0D9530-5311-E14D-A626-904C71B9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468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2F62B-494E-DA02-ED48-C2165F3C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607622-65AF-E0B8-E767-6356D2CEB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82A471-EBF7-8AEF-087C-10FD2311E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6E6CC4-439D-A643-1262-E957F496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C9143F-4561-7DA0-F9AA-40A2D3A7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6E964D-F171-25A9-C933-8188875A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87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EC7183-16BD-E554-8775-3D52823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C40811-5361-9AAD-2019-94DD6F5EE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D0AEBF-22F2-3137-9B69-A87AD09F6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D402-AB1E-4671-8A43-50F4010D0C11}" type="datetimeFigureOut">
              <a:rPr lang="fr-CA" smtClean="0"/>
              <a:t>2023-08-29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E510B7-0CBC-968A-24EF-E5E448B35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1FD9A0-2CA8-6A9B-5D73-405445604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B8D46-3C51-4E4F-B8BB-A3B9622C4A2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860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71B964-7354-09C3-EF96-B75A309F3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0" y="0"/>
            <a:ext cx="11768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8C579E-9ABA-1FB7-9419-6283B4EBC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4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38F12F-A2D6-4415-E9E4-2BE9A70FA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9EA71E-AD25-7883-710C-2702E817F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0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1C48BE6-FF6A-467F-8BCA-BDC722407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0006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DDD42A-0EEB-5E52-A438-F0C190775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E79418-031C-69A1-BC2D-1BB230F1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A16DED-E102-DA4F-4DE5-A4A5CA8B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1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0AFA2A-9DD6-69E4-42BA-52983E772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1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5216A7-4C62-D3AD-9978-C24B46AD5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3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D323EE-63D2-2EBB-A634-F3198DCE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181BD0C-6D11-5F6A-EA8B-7D28D0E2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4" y="0"/>
            <a:ext cx="11764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36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A2372A-541F-D6C3-8469-D56AC04C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76" y="131317"/>
            <a:ext cx="7315215" cy="54864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41B0A1-E709-EFBB-79CC-D56AC736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15" y="4997737"/>
            <a:ext cx="5493234" cy="17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5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D861C99-3C26-09BD-D682-3F911C1B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7" y="76194"/>
            <a:ext cx="7315215" cy="54864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E91E86-A6DA-00BE-DCD0-4B34E681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64" y="4694714"/>
            <a:ext cx="5948636" cy="20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CADC344-CC88-9BAD-2B00-351B13C43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5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C3C029-2123-745B-6152-3820F7ED8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4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9F55B-1269-9BEA-5ED6-D4992CF4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3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9B3043-003F-E382-356E-29B7B7474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594590-7631-760B-E189-23788587C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7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B92EA5-2E4B-DC60-31B7-DEC2DFEEA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4AAD705-B450-25F2-ED13-043D4C49A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54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F20F35-F97A-6DF8-F2BD-B5249F77A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3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56526A4-E085-418D-C504-21E5810D0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9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E7105C-805D-93E0-36F5-AB87997DD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9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CB573A-365D-E9C9-083A-7BD82386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9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ADA503-F8F1-0C79-4BB7-D679644B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46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182E31-3D09-E5E2-9A0D-BF959E68F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9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3B0E165-53D6-C5AC-672A-7FB68B9E8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6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B23ED0-FE87-E24B-C5F8-253B3D5E4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7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35C757E-0B5E-37D6-6F58-C4B95BF0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31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935AE1-FAAD-45E5-10B6-9CFFC4CA0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4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548830-BCEC-A1FD-07EB-0E8D49279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60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BAAB2E-4048-EA63-BDD9-4F1885FB6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8F282A4-EE81-4495-BF84-D95B6122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29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612C9C-3D3A-6D90-873E-3AD4EF8B1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78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6A3212-32AB-2C51-11AE-D315F403C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1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DA7EEE-F592-AECE-5BF0-ED65F97A6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2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9DD8ED-6B62-B8BA-4A56-46484300E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14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71DEED-43B0-56B7-32A1-214DD252C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53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4FABE3D-0BE1-3A1C-3569-88CED68D1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04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B105C8-E6A8-3B5A-5D46-D99EB77D8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63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B96323-D562-5C99-A135-516DF89C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0" y="0"/>
            <a:ext cx="11768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E3F4395-B925-02FA-146B-18777EFA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0" y="0"/>
            <a:ext cx="11768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03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1068976-5490-5464-DB20-439B2FD8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0" y="0"/>
            <a:ext cx="11768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4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FDEF6C-556F-9B9B-951B-42ED32CD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6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B12A23A-128F-BF07-7749-D9DA02A97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197B3EF-5530-7060-0AC2-A80FB50E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408" y="5686261"/>
            <a:ext cx="5048955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489CB7C0-17B4-448F-611C-8F791EEC2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82CE0DCE-7BF5-20A8-B34E-9022445D7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19" y="5667209"/>
            <a:ext cx="505848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2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4FF1606-B55B-F3CC-F91A-1BC34970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A6F813-F52C-85BC-8007-4464F893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993" y="5629104"/>
            <a:ext cx="506800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13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1AEF490-E981-AD74-A9B9-12DF41880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0DED2A-B42A-E1C5-B612-CDA468A3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308" y="5695788"/>
            <a:ext cx="5134692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9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8DB56BB-8181-762F-616D-4F90A564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643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4AC499-28A6-BEB5-F3A2-C96FC347D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06" y="5419524"/>
            <a:ext cx="516327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45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BF63484-004E-A3C7-4FE1-60B895DD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47C3CA6-77C0-E3EF-82F1-BC98E635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045" y="5657682"/>
            <a:ext cx="504895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71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1BF36A5-5A17-D509-B1B4-7330DBCF9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985A9FA-4D21-849D-D91B-DFDBADC7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05" y="5667209"/>
            <a:ext cx="507753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04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87409A7-EB84-E2CB-AC61-FECF63A86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8AFB8F4-B178-4B9F-51BF-31F256FB6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780" y="5676735"/>
            <a:ext cx="5048955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31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A1F2B5A-8EB9-E807-191C-741C06912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D6CA585-FA34-D944-F2A9-7989F8DC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417" y="5676735"/>
            <a:ext cx="5058481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77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9B41C45-4266-6D08-5DE2-587F5E1FF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02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2F680E9-34A3-539F-9F7F-FB2B0A59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907" y="5648156"/>
            <a:ext cx="509658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2F652B7-AA7C-BC95-CD47-3F17B76E4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B12A23A-128F-BF07-7749-D9DA02A97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197B3EF-5530-7060-0AC2-A80FB50E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408" y="5686261"/>
            <a:ext cx="5048955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61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225863-B7D8-D0ED-93DF-116C4565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9647F45-D91F-2C2F-38BB-1FF0AED6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87" y="5590998"/>
            <a:ext cx="505848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9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B9E0E83-E808-E136-D271-D1C5EEF90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69B4EED-6C3A-3B2B-982F-93979066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056" y="5656773"/>
            <a:ext cx="4906060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9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05C563D-2E9B-17E2-5F08-3303DB2E6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49942EA-3B81-E447-AA20-E1B851B8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616" y="5600525"/>
            <a:ext cx="5058481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6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F97B572-D013-96AC-D3D4-D75F488A3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46785E-EBE0-6226-F969-9296CC25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72" y="5457630"/>
            <a:ext cx="510611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4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8C04CFF-3214-C18E-7B88-AE7DC55B2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04D77DF-06F6-D392-2EC0-9D668E45F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63" y="5610051"/>
            <a:ext cx="502990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98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0ADDF07-7583-7521-670D-05C58A0E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496" y="0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ECA62DD-B763-1FDD-8384-A8E754408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940" y="5227683"/>
            <a:ext cx="5087060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41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60A6A9D-8D06-E884-C22D-1870E222B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8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187A19-C6F0-DE9D-BD78-511CE312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83" y="5409998"/>
            <a:ext cx="646837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3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44EB84-BCAE-71A2-4157-D3795CA46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0313" cy="6066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1E94684-DF68-6BD2-4053-E4CFD566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307" y="5686261"/>
            <a:ext cx="5096586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43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C56E09E-D1E7-A898-63EA-04A384C49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243" y="-103722"/>
            <a:ext cx="10320313" cy="6066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884A71-AD1E-1901-CB4D-351F3EEB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617" y="5648156"/>
            <a:ext cx="5125165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1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0D2988-F29C-37E9-E56A-5459880B7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1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E59E20F-7A0B-C138-7457-DC7DF6C0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2" y="0"/>
            <a:ext cx="10320728" cy="60662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216044F-498D-1F5B-2A24-965F509F8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037" y="5648156"/>
            <a:ext cx="4982270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05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7428A31-DE75-87A1-1608-AA8AA0AD6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27" y="246675"/>
            <a:ext cx="9069066" cy="4763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9A7813-B91D-DFCB-CA4B-5CA9E287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173" y="849862"/>
            <a:ext cx="9886883" cy="57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2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230B0E8-031B-03BE-A259-3524506D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33" y="743251"/>
            <a:ext cx="10493134" cy="61147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84A5280-BA0A-6ED5-3E98-0AF4E69F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92" y="177902"/>
            <a:ext cx="915480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9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374480-7A52-C1B9-2900-02E09119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" y="0"/>
            <a:ext cx="1201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2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DBFF86-8BE8-0E67-4DCC-6D86DC454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709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14413</TotalTime>
  <Words>89</Words>
  <Application>Microsoft Office PowerPoint</Application>
  <PresentationFormat>Grand écran</PresentationFormat>
  <Paragraphs>48</Paragraphs>
  <Slides>72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 Couloigner</dc:creator>
  <cp:lastModifiedBy>Clément Couloigner</cp:lastModifiedBy>
  <cp:revision>21</cp:revision>
  <dcterms:created xsi:type="dcterms:W3CDTF">2023-08-15T15:29:42Z</dcterms:created>
  <dcterms:modified xsi:type="dcterms:W3CDTF">2023-09-01T15:10:22Z</dcterms:modified>
</cp:coreProperties>
</file>